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4" r:id="rId8"/>
    <p:sldId id="263" r:id="rId9"/>
    <p:sldId id="262" r:id="rId10"/>
    <p:sldId id="261" r:id="rId11"/>
    <p:sldId id="266" r:id="rId12"/>
    <p:sldId id="267" r:id="rId13"/>
    <p:sldId id="268" r:id="rId14"/>
    <p:sldId id="269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4B918-9B6F-4ACD-97AE-6034D09113A2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367B3-0EC1-4EF7-8180-82EEC57F40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133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4B918-9B6F-4ACD-97AE-6034D09113A2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367B3-0EC1-4EF7-8180-82EEC57F40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827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4B918-9B6F-4ACD-97AE-6034D09113A2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367B3-0EC1-4EF7-8180-82EEC57F40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225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4B918-9B6F-4ACD-97AE-6034D09113A2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367B3-0EC1-4EF7-8180-82EEC57F40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372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4B918-9B6F-4ACD-97AE-6034D09113A2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367B3-0EC1-4EF7-8180-82EEC57F40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700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4B918-9B6F-4ACD-97AE-6034D09113A2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367B3-0EC1-4EF7-8180-82EEC57F40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444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4B918-9B6F-4ACD-97AE-6034D09113A2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367B3-0EC1-4EF7-8180-82EEC57F40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56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4B918-9B6F-4ACD-97AE-6034D09113A2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367B3-0EC1-4EF7-8180-82EEC57F40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851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4B918-9B6F-4ACD-97AE-6034D09113A2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367B3-0EC1-4EF7-8180-82EEC57F40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829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4B918-9B6F-4ACD-97AE-6034D09113A2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367B3-0EC1-4EF7-8180-82EEC57F40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988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4B918-9B6F-4ACD-97AE-6034D09113A2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367B3-0EC1-4EF7-8180-82EEC57F40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971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4B918-9B6F-4ACD-97AE-6034D09113A2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367B3-0EC1-4EF7-8180-82EEC57F40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536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49289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/>
              <a:t>Инструкция по применению ремонтного полиуретанового материала </a:t>
            </a:r>
            <a:br>
              <a:rPr lang="ru-RU" dirty="0"/>
            </a:br>
            <a:r>
              <a:rPr lang="en-US" dirty="0"/>
              <a:t>DEVCON  R-FLEX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04663"/>
            <a:ext cx="2448272" cy="1232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23599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1800" dirty="0"/>
              <a:t>8. Ультрафиолетовым фонариком проверяем равномерность покрытия грунтовкой. Эта операция проводится в условиях малого количества света, когда не видно вся ли поверхность была загрунтована. Непокрытые участки покрыть грунтовкой.</a:t>
            </a:r>
          </a:p>
        </p:txBody>
      </p:sp>
      <p:pic>
        <p:nvPicPr>
          <p:cNvPr id="9218" name="Picture 2" descr="C:\Users\pavel.sergeev\Desktop\Pavel all documents\DEVCON, IRATHANE, PLEXUS\Devcon\NEW PRODUCTS DEVCON\R-Flex\R-Flex application\20150518_160657-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03" y="1772816"/>
            <a:ext cx="7591425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7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9. Заклеить сквозной дефект с обратной стороны строительным скотчем.</a:t>
            </a:r>
          </a:p>
        </p:txBody>
      </p:sp>
      <p:pic>
        <p:nvPicPr>
          <p:cNvPr id="10242" name="Picture 2" descr="C:\Users\pavel.sergeev\Desktop\Pavel all documents\DEVCON, IRATHANE, PLEXUS\Devcon\NEW PRODUCTS DEVCON\R-Flex\R-Flex application\20150518_161119-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85" y="1772816"/>
            <a:ext cx="7591425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4640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dirty="0"/>
              <a:t>10. Отвердитель помять пальцами, вскрыть , вылить в резину и тщательно размешать до  однородной вязкой массы.</a:t>
            </a:r>
          </a:p>
        </p:txBody>
      </p:sp>
      <p:pic>
        <p:nvPicPr>
          <p:cNvPr id="11266" name="Picture 2" descr="C:\Users\pavel.sergeev\Desktop\Pavel all documents\DEVCON, IRATHANE, PLEXUS\Devcon\NEW PRODUCTS DEVCON\R-Flex\R-Flex application\20150518_161410-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26031"/>
            <a:ext cx="8082111" cy="4550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0243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pavel.sergeev\Desktop\Pavel all documents\DEVCON, IRATHANE, PLEXUS\Devcon\NEW PRODUCTS DEVCON\R-Flex\R-Flex application\20150518_161445-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474" y="404664"/>
            <a:ext cx="5313534" cy="299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pavel.sergeev\Desktop\Pavel all documents\DEVCON, IRATHANE, PLEXUS\Devcon\NEW PRODUCTS DEVCON\R-Flex\R-Flex application\20150518_161553-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542" y="3501008"/>
            <a:ext cx="5370977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74641" y="1436615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Время смешивания  </a:t>
            </a:r>
          </a:p>
          <a:p>
            <a:r>
              <a:rPr lang="ru-RU" dirty="0"/>
              <a:t>1-1,5 минуты</a:t>
            </a:r>
          </a:p>
        </p:txBody>
      </p:sp>
    </p:spTree>
    <p:extLst>
      <p:ext uri="{BB962C8B-B14F-4D97-AF65-F5344CB8AC3E}">
        <p14:creationId xmlns:p14="http://schemas.microsoft.com/office/powerpoint/2010/main" val="3978170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dirty="0"/>
              <a:t>11. Готовый состав залить в подготовленную поверхность и быстро разравнять шпателем</a:t>
            </a:r>
          </a:p>
        </p:txBody>
      </p:sp>
      <p:pic>
        <p:nvPicPr>
          <p:cNvPr id="13314" name="Picture 2" descr="C:\Users\pavel.sergeev\Desktop\Pavel all documents\DEVCON, IRATHANE, PLEXUS\Devcon\NEW PRODUCTS DEVCON\R-Flex\R-Flex application\20150518_161607-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484784"/>
            <a:ext cx="4896544" cy="275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pavel.sergeev\Desktop\Pavel all documents\DEVCON, IRATHANE, PLEXUS\Devcon\NEW PRODUCTS DEVCON\R-Flex\R-Flex application\20150518_161631-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501008"/>
            <a:ext cx="5569297" cy="3136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80112" y="1340768"/>
            <a:ext cx="28083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Срок жизни готового раствора 3-5 минут !  </a:t>
            </a:r>
            <a:r>
              <a:rPr lang="ru-RU" dirty="0"/>
              <a:t>После нанесения, в течение последующих 2-х минут раствор </a:t>
            </a:r>
            <a:r>
              <a:rPr lang="ru-RU" dirty="0" err="1"/>
              <a:t>саморазравняется</a:t>
            </a:r>
            <a:r>
              <a:rPr lang="ru-RU" dirty="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1418" y="4941168"/>
            <a:ext cx="2736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Идеальная температура при ремонте 13 -15 С</a:t>
            </a:r>
          </a:p>
        </p:txBody>
      </p:sp>
    </p:spTree>
    <p:extLst>
      <p:ext uri="{BB962C8B-B14F-4D97-AF65-F5344CB8AC3E}">
        <p14:creationId xmlns:p14="http://schemas.microsoft.com/office/powerpoint/2010/main" val="3533585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err="1"/>
              <a:t>Саморазравнивание</a:t>
            </a:r>
            <a:r>
              <a:rPr lang="ru-RU" sz="1800" dirty="0"/>
              <a:t> раствора по заплатке в течение 2-х минут</a:t>
            </a:r>
          </a:p>
        </p:txBody>
      </p:sp>
      <p:pic>
        <p:nvPicPr>
          <p:cNvPr id="14338" name="Picture 2" descr="C:\Users\pavel.sergeev\Desktop\Pavel all documents\DEVCON, IRATHANE, PLEXUS\Devcon\NEW PRODUCTS DEVCON\R-Flex\R-Flex application\20150518_161646-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799"/>
            <a:ext cx="8254786" cy="464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81686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dirty="0"/>
              <a:t>Через 1,5 – 2,5 часа ( в зависимости от окружающей температуры )  заплатка готова. Можно запускать конвейер в работу.</a:t>
            </a:r>
          </a:p>
        </p:txBody>
      </p:sp>
      <p:pic>
        <p:nvPicPr>
          <p:cNvPr id="15362" name="Picture 2" descr="C:\Users\pavel.sergeev\Desktop\Pavel all documents\DEVCON, IRATHANE, PLEXUS\Devcon\NEW PRODUCTS DEVCON\R-Flex\R-Flex application\20150518_162544-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7"/>
            <a:ext cx="8126905" cy="457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4322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/>
              <a:t>Проблема : имеем дефект или сквозной дефект в конвейерной ленте.</a:t>
            </a:r>
            <a:br>
              <a:rPr lang="ru-RU" sz="2000" dirty="0"/>
            </a:br>
            <a:r>
              <a:rPr lang="ru-RU" sz="2000" dirty="0"/>
              <a:t>Задача : произвести быстрый ремонт ленты за 1,5 – 2,5 часа и заново запустить конвейер в работу. </a:t>
            </a:r>
          </a:p>
        </p:txBody>
      </p:sp>
      <p:pic>
        <p:nvPicPr>
          <p:cNvPr id="1026" name="Picture 2" descr="C:\Users\pavel.sergeev\Desktop\Pavel all documents\DEVCON, IRATHANE, PLEXUS\Devcon\NEW PRODUCTS DEVCON\R-Flex\R-Flex application\1-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796" y="1556792"/>
            <a:ext cx="6223000" cy="466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0526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1. Производим грубую зачистку краев дефекта при помощи любого острого инструмента ( ножа )</a:t>
            </a:r>
          </a:p>
        </p:txBody>
      </p:sp>
      <p:pic>
        <p:nvPicPr>
          <p:cNvPr id="2050" name="Picture 2" descr="C:\Users\pavel.sergeev\Desktop\Pavel all documents\DEVCON, IRATHANE, PLEXUS\Devcon\NEW PRODUCTS DEVCON\R-Flex\R-Flex application\3-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825" y="1772816"/>
            <a:ext cx="6223000" cy="466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3360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2. Далее производим зачистку при помощи абразивного инструмента, захватывая площадь по 3-4 см от краев дефекта</a:t>
            </a:r>
          </a:p>
        </p:txBody>
      </p:sp>
      <p:pic>
        <p:nvPicPr>
          <p:cNvPr id="3074" name="Picture 2" descr="C:\Users\pavel.sergeev\Desktop\Pavel all documents\DEVCON, IRATHANE, PLEXUS\Devcon\NEW PRODUCTS DEVCON\R-Flex\R-Flex application\4-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84971"/>
            <a:ext cx="6450806" cy="4840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4486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3. Протираем зашкуренную поверхность ацетоном</a:t>
            </a:r>
          </a:p>
        </p:txBody>
      </p:sp>
      <p:pic>
        <p:nvPicPr>
          <p:cNvPr id="4098" name="Picture 2" descr="C:\Users\pavel.sergeev\Desktop\Pavel all documents\DEVCON, IRATHANE, PLEXUS\Devcon\NEW PRODUCTS DEVCON\R-Flex\R-Flex application\5-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49" y="1268760"/>
            <a:ext cx="5057775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pavel.sergeev\Desktop\Pavel all documents\DEVCON, IRATHANE, PLEXUS\Devcon\NEW PRODUCTS DEVCON\R-Flex\R-Flex application\6-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600272"/>
            <a:ext cx="5293851" cy="2980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13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600" dirty="0"/>
              <a:t>4. Вскрываем комплект </a:t>
            </a:r>
            <a:r>
              <a:rPr lang="en-US" sz="1600" dirty="0"/>
              <a:t>R-Flex</a:t>
            </a:r>
            <a:br>
              <a:rPr lang="ru-RU" sz="1600" dirty="0"/>
            </a:br>
            <a:r>
              <a:rPr lang="ru-RU" sz="1600" dirty="0"/>
              <a:t>В комплект инструментов входят : полотенце, резиновые перчатки, шпатель, палочка для размешивания</a:t>
            </a:r>
          </a:p>
        </p:txBody>
      </p:sp>
      <p:pic>
        <p:nvPicPr>
          <p:cNvPr id="5123" name="Picture 3" descr="C:\Users\pavel.sergeev\Desktop\Pavel all documents\DEVCON, IRATHANE, PLEXUS\Devcon\NEW PRODUCTS DEVCON\R-Flex\R-Flex application\9-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7956944" cy="4480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6332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/>
              <a:t>5. Вскрываем  флаконы грунтовки : Компонент А (сухой флуоресцентный порошок )  и компонент В (непосредственно жидкий </a:t>
            </a:r>
            <a:r>
              <a:rPr lang="ru-RU" sz="1600" dirty="0" err="1"/>
              <a:t>праймер</a:t>
            </a:r>
            <a:r>
              <a:rPr lang="ru-RU" sz="1600" dirty="0"/>
              <a:t> ).</a:t>
            </a:r>
          </a:p>
        </p:txBody>
      </p:sp>
      <p:pic>
        <p:nvPicPr>
          <p:cNvPr id="6146" name="Picture 2" descr="C:\Users\pavel.sergeev\Desktop\Pavel all documents\DEVCON, IRATHANE, PLEXUS\Devcon\NEW PRODUCTS DEVCON\R-Flex\R-Flex application\20150518_160437-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8510547" cy="4792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7767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dirty="0"/>
              <a:t>6. Высыпаем флуоресцентный порошок (желтого цвета) в </a:t>
            </a:r>
            <a:r>
              <a:rPr lang="ru-RU" sz="1800" dirty="0" err="1"/>
              <a:t>праймер</a:t>
            </a:r>
            <a:r>
              <a:rPr lang="ru-RU" sz="1800" dirty="0"/>
              <a:t> и взбалтываем 20-30 секунд</a:t>
            </a:r>
          </a:p>
        </p:txBody>
      </p:sp>
      <p:pic>
        <p:nvPicPr>
          <p:cNvPr id="7171" name="Picture 3" descr="C:\Users\pavel.sergeev\Desktop\Pavel all documents\DEVCON, IRATHANE, PLEXUS\Devcon\NEW PRODUCTS DEVCON\R-Flex\R-Flex application\20150518_160457-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8254786" cy="464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1700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7. Надеваем колпачок-кисточку на готовую грунтовку и покрываем зачищенную поверхность</a:t>
            </a:r>
          </a:p>
        </p:txBody>
      </p:sp>
      <p:pic>
        <p:nvPicPr>
          <p:cNvPr id="8194" name="Picture 2" descr="C:\Users\pavel.sergeev\Desktop\Pavel all documents\DEVCON, IRATHANE, PLEXUS\Devcon\NEW PRODUCTS DEVCON\R-Flex\R-Flex application\20150518_160627-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799"/>
            <a:ext cx="8254786" cy="464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6422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279</Words>
  <Application>Microsoft Office PowerPoint</Application>
  <PresentationFormat>Экран (4:3)</PresentationFormat>
  <Paragraphs>19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Calibri</vt:lpstr>
      <vt:lpstr>Тема Office</vt:lpstr>
      <vt:lpstr>Инструкция по применению ремонтного полиуретанового материала  DEVCON  R-FLEX</vt:lpstr>
      <vt:lpstr>Проблема : имеем дефект или сквозной дефект в конвейерной ленте. Задача : произвести быстрый ремонт ленты за 1,5 – 2,5 часа и заново запустить конвейер в работу. </vt:lpstr>
      <vt:lpstr>1. Производим грубую зачистку краев дефекта при помощи любого острого инструмента ( ножа )</vt:lpstr>
      <vt:lpstr>2. Далее производим зачистку при помощи абразивного инструмента, захватывая площадь по 3-4 см от краев дефекта</vt:lpstr>
      <vt:lpstr>3. Протираем зашкуренную поверхность ацетоном</vt:lpstr>
      <vt:lpstr>4. Вскрываем комплект R-Flex В комплект инструментов входят : полотенце, резиновые перчатки, шпатель, палочка для размешивания</vt:lpstr>
      <vt:lpstr>5. Вскрываем  флаконы грунтовки : Компонент А (сухой флуоресцентный порошок )  и компонент В (непосредственно жидкий праймер ).</vt:lpstr>
      <vt:lpstr>6. Высыпаем флуоресцентный порошок (желтого цвета) в праймер и взбалтываем 20-30 секунд</vt:lpstr>
      <vt:lpstr>7. Надеваем колпачок-кисточку на готовую грунтовку и покрываем зачищенную поверхность</vt:lpstr>
      <vt:lpstr>8. Ультрафиолетовым фонариком проверяем равномерность покрытия грунтовкой. Эта операция проводится в условиях малого количества света, когда не видно вся ли поверхность была загрунтована. Непокрытые участки покрыть грунтовкой.</vt:lpstr>
      <vt:lpstr>9. Заклеить сквозной дефект с обратной стороны строительным скотчем.</vt:lpstr>
      <vt:lpstr>10. Отвердитель помять пальцами, вскрыть , вылить в резину и тщательно размешать до  однородной вязкой массы.</vt:lpstr>
      <vt:lpstr>Презентация PowerPoint</vt:lpstr>
      <vt:lpstr>11. Готовый состав залить в подготовленную поверхность и быстро разравнять шпателем</vt:lpstr>
      <vt:lpstr>Саморазравнивание раствора по заплатке в течение 2-х минут</vt:lpstr>
      <vt:lpstr>Через 1,5 – 2,5 часа ( в зависимости от окружающей температуры )  заплатка готова. Можно запускать конвейер в работу.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Инструкция по применению ремонтного полиуретанового материала  DEVCON  R-FLEX</dc:title>
  <dc:creator>Павел Сергеев</dc:creator>
  <cp:lastModifiedBy>Vyacheslav Bondarev</cp:lastModifiedBy>
  <cp:revision>15</cp:revision>
  <dcterms:created xsi:type="dcterms:W3CDTF">2015-11-10T10:44:59Z</dcterms:created>
  <dcterms:modified xsi:type="dcterms:W3CDTF">2022-02-01T13:54:06Z</dcterms:modified>
</cp:coreProperties>
</file>